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2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a6e2b1ef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a6e2b1ef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LANCEMENT PROJETS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/>
              <a:t>Travail à réaliser pour obtenir le matériel</a:t>
            </a:r>
            <a:endParaRPr b="1"/>
          </a:p>
        </p:txBody>
      </p:sp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2575" y="1170125"/>
            <a:ext cx="5692102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Affichage à l'écran (16:9)</PresentationFormat>
  <Paragraphs>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LANCEMENT PROJETS </vt:lpstr>
      <vt:lpstr>Travail à réaliser pour obtenir le matériel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cp:lastModifiedBy>yassine elboudi</cp:lastModifiedBy>
  <cp:revision>1</cp:revision>
  <dcterms:modified xsi:type="dcterms:W3CDTF">2025-12-11T09:00:45Z</dcterms:modified>
</cp:coreProperties>
</file>